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0"/>
    <p:restoredTop sz="94711"/>
  </p:normalViewPr>
  <p:slideViewPr>
    <p:cSldViewPr snapToGrid="0" snapToObjects="1">
      <p:cViewPr varScale="1">
        <p:scale>
          <a:sx n="69" d="100"/>
          <a:sy n="69" d="100"/>
        </p:scale>
        <p:origin x="74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9CBBE-80AF-444A-82FB-04465DC06C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E8CBB8-D402-EF4B-96FC-B757305B9B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3E84A3-E830-374C-B20E-ACCB007A2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596C-528C-E44B-8334-4161AE7A1E56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A1B886-7116-6C47-8650-D00C2697B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5253E3-F5F3-5243-9B71-ABFA010EB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E2A54-A260-C242-B5D6-B9CC3C31F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197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87547-B036-CB4A-894D-76A8E3C05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512C02-C543-8845-8E27-0A894DE4F8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C402B2-9C6A-204C-A274-69CC3A920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596C-528C-E44B-8334-4161AE7A1E56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75B74-6CD9-1443-8F0B-8A21E6946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166145-B01A-1144-9E1E-F8268B3E0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E2A54-A260-C242-B5D6-B9CC3C31F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685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82BC30-3B0C-3143-9EFC-06359F3FC3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A766D2-93EA-D342-970D-A927D758FD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A5AEC0-B956-3E41-8C48-DE849F162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596C-528C-E44B-8334-4161AE7A1E56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A30C14-A98B-EF43-B6D9-923059827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B5F6B9-602E-0E49-B4DF-C854961C4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E2A54-A260-C242-B5D6-B9CC3C31F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257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CB823-D72D-FB45-8003-E674D9D7D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EAAE7C-3F0D-B345-AF27-965BA1C190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41B623-B160-EC45-B089-9AAED59DB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596C-528C-E44B-8334-4161AE7A1E56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44AA7E-4C75-D047-B03B-F66CCF5AF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CD8AC7-C05D-A24E-8440-FEA295919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E2A54-A260-C242-B5D6-B9CC3C31F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24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BF879-7409-1849-9ACD-821652A17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8EEE34-A1D6-E143-9331-B730B6A6E7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44BAAF-3BCA-FC4D-85C7-23BAB2C50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596C-528C-E44B-8334-4161AE7A1E56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C58735-29D0-4E44-9B61-0055E4B68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712208-1F12-4D46-82CF-A28F7B5B7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E2A54-A260-C242-B5D6-B9CC3C31F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839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B8D58-A5AE-2741-BA42-8A88E264D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69760-8E21-2A4A-9FA6-5B557B9A5D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E29AA5-8770-EB44-B422-D20A691744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A288BC-755E-414A-BABA-7D07228C3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596C-528C-E44B-8334-4161AE7A1E56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BCA71C-8122-914D-8524-F8FA5E496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E391E4-D040-AC44-A88B-CBEE68253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E2A54-A260-C242-B5D6-B9CC3C31F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060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D6575-0345-B24D-A95F-ED8EE3C13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BB8C58-8420-B446-BDE5-71D5211759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8B8CB8-5E2E-EF4E-95B6-4D20BD6992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60F41C-4781-874C-A82F-BE2327DF22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693524-998F-CE4B-9166-3FB30C453B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488872-5AA1-9A46-9BA5-278D7342B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596C-528C-E44B-8334-4161AE7A1E56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7659FF-A7A9-C740-A473-5F2EAA122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071381-7788-B04B-ABC0-7D2554D96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E2A54-A260-C242-B5D6-B9CC3C31F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984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4F61A-3A63-024B-95F2-60927793E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DD2CCC-70A1-094B-B75C-D3008D864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596C-528C-E44B-8334-4161AE7A1E56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1C893A-5EEA-9D47-8FF4-DB922288F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F438F7-4404-BD4A-9EC3-F17A32BCB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E2A54-A260-C242-B5D6-B9CC3C31F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358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3635BC-FDE4-8845-AF67-34FEA112D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596C-528C-E44B-8334-4161AE7A1E56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8E6D76-D9E0-0445-A9BE-30A7BF322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BA5AF8-ECA6-8841-B108-D3018D747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E2A54-A260-C242-B5D6-B9CC3C31F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58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879B1-FC34-B94E-BDAD-656DF5CC4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27C05-1E02-B345-A12A-33337F16DC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968C8A-359C-554E-84BF-71CC1A762C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434DF7-5C4C-BA49-9B68-4BC093DA7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596C-528C-E44B-8334-4161AE7A1E56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54A865-6557-C24A-B09B-1B2BC0F2A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7B4FB8-988D-074A-90C9-AEAE8C926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E2A54-A260-C242-B5D6-B9CC3C31F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490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3CCC3-A809-8F43-8941-FF0D98659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DB0AA2-62AA-CB4A-A04D-88F0F83F1A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15C4D2-1C76-9948-B6B6-6416A915A8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9CF4BE-591B-C541-800F-19701BE5D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596C-528C-E44B-8334-4161AE7A1E56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C50B0C-B623-3D41-94AC-18DC6606D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626F90-90A4-C24A-A252-AEB605867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E2A54-A260-C242-B5D6-B9CC3C31F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971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F3BFF9-F6FD-C94F-A1F0-1CB88C1C1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153A85-C925-1445-A580-9C1740114C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418F06-4931-1540-BFB1-941A68FB53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8596C-528C-E44B-8334-4161AE7A1E56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93065-6908-D84F-95E5-6BA9286E1D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9B4B12-C7E5-C547-9B29-8D626C97CA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E2A54-A260-C242-B5D6-B9CC3C31F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687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0657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79F60-6EDE-094C-A51D-802CE2375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4397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F2AB0-8A10-BC4A-A87B-F46D85827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14896"/>
            <a:ext cx="10515600" cy="360302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6067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 Murphy</dc:creator>
  <cp:lastModifiedBy>Jefferson College</cp:lastModifiedBy>
  <cp:revision>1</cp:revision>
  <dcterms:created xsi:type="dcterms:W3CDTF">2020-08-25T13:50:11Z</dcterms:created>
  <dcterms:modified xsi:type="dcterms:W3CDTF">2020-08-25T21:23:49Z</dcterms:modified>
</cp:coreProperties>
</file>