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11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4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1FB47-0746-594C-9232-98C124BF72C3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AA75-2DB6-DD45-B386-36481EECB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3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1FB47-0746-594C-9232-98C124BF72C3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AA75-2DB6-DD45-B386-36481EECB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47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1FB47-0746-594C-9232-98C124BF72C3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AA75-2DB6-DD45-B386-36481EECB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1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1FB47-0746-594C-9232-98C124BF72C3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AA75-2DB6-DD45-B386-36481EECB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94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1FB47-0746-594C-9232-98C124BF72C3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AA75-2DB6-DD45-B386-36481EECB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9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1FB47-0746-594C-9232-98C124BF72C3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AA75-2DB6-DD45-B386-36481EECB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0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1FB47-0746-594C-9232-98C124BF72C3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AA75-2DB6-DD45-B386-36481EECB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6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1FB47-0746-594C-9232-98C124BF72C3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AA75-2DB6-DD45-B386-36481EECB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1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1FB47-0746-594C-9232-98C124BF72C3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AA75-2DB6-DD45-B386-36481EECB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45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1FB47-0746-594C-9232-98C124BF72C3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AA75-2DB6-DD45-B386-36481EECB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6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1FB47-0746-594C-9232-98C124BF72C3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AA75-2DB6-DD45-B386-36481EECB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1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1FB47-0746-594C-9232-98C124BF72C3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AAA75-2DB6-DD45-B386-36481EECB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96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361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D20BE-AEE3-EA46-9E45-28E28153A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545" y="988212"/>
            <a:ext cx="7886700" cy="14462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7EDB1-72CF-F040-8A34-EAB14D572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545" y="2448711"/>
            <a:ext cx="7886700" cy="387926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610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Murphy</dc:creator>
  <cp:lastModifiedBy>Jefferson College</cp:lastModifiedBy>
  <cp:revision>1</cp:revision>
  <dcterms:created xsi:type="dcterms:W3CDTF">2020-08-25T13:52:42Z</dcterms:created>
  <dcterms:modified xsi:type="dcterms:W3CDTF">2020-08-25T21:24:25Z</dcterms:modified>
</cp:coreProperties>
</file>