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7" r:id="rId3"/>
    <p:sldId id="262" r:id="rId4"/>
    <p:sldId id="263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1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B548-9232-479A-8B6D-AC34A9F7DF33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3ADF-4958-4A9B-9EED-C50E107EF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683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B548-9232-479A-8B6D-AC34A9F7DF33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3ADF-4958-4A9B-9EED-C50E107EF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597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B548-9232-479A-8B6D-AC34A9F7DF33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3ADF-4958-4A9B-9EED-C50E107EF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225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B548-9232-479A-8B6D-AC34A9F7DF33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3ADF-4958-4A9B-9EED-C50E107EF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988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B548-9232-479A-8B6D-AC34A9F7DF33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3ADF-4958-4A9B-9EED-C50E107EF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207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B548-9232-479A-8B6D-AC34A9F7DF33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3ADF-4958-4A9B-9EED-C50E107EF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534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B548-9232-479A-8B6D-AC34A9F7DF33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3ADF-4958-4A9B-9EED-C50E107EF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380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B548-9232-479A-8B6D-AC34A9F7DF33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3ADF-4958-4A9B-9EED-C50E107EF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295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B548-9232-479A-8B6D-AC34A9F7DF33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3ADF-4958-4A9B-9EED-C50E107EF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339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B548-9232-479A-8B6D-AC34A9F7DF33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3ADF-4958-4A9B-9EED-C50E107EF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062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B548-9232-479A-8B6D-AC34A9F7DF33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3ADF-4958-4A9B-9EED-C50E107EF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085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1B548-9232-479A-8B6D-AC34A9F7DF33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B3ADF-4958-4A9B-9EED-C50E107EF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106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3902" y="5528931"/>
            <a:ext cx="7772400" cy="9994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90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915" y="1205099"/>
            <a:ext cx="7886700" cy="13255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085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915" y="1205099"/>
            <a:ext cx="7886700" cy="13255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816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915" y="1205099"/>
            <a:ext cx="7886700" cy="13255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969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915" y="1205099"/>
            <a:ext cx="7886700" cy="13255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567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Jefferson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Jefferson College</dc:creator>
  <cp:lastModifiedBy>Jefferson College</cp:lastModifiedBy>
  <cp:revision>8</cp:revision>
  <dcterms:created xsi:type="dcterms:W3CDTF">2018-11-16T20:20:58Z</dcterms:created>
  <dcterms:modified xsi:type="dcterms:W3CDTF">2018-11-16T20:34:34Z</dcterms:modified>
</cp:coreProperties>
</file>