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80" d="100"/>
          <a:sy n="180" d="100"/>
        </p:scale>
        <p:origin x="-2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3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9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9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2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3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9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3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0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4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8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4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0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98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1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6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0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95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Jefferson College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Lauren Murphy</dc:creator>
  <cp:keywords/>
  <dc:description/>
  <cp:lastModifiedBy>Sarah</cp:lastModifiedBy>
  <cp:revision>10</cp:revision>
  <dcterms:created xsi:type="dcterms:W3CDTF">2017-10-24T16:33:09Z</dcterms:created>
  <dcterms:modified xsi:type="dcterms:W3CDTF">2019-02-08T20:07:54Z</dcterms:modified>
  <cp:category/>
</cp:coreProperties>
</file>