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0" d="100"/>
          <a:sy n="170" d="100"/>
        </p:scale>
        <p:origin x="-96" y="-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3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9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9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3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9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3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0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4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0B71-8316-D34C-9A2D-770CFE9C6C37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2BBAB-FF29-9A4E-827F-566F8EDF3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98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1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6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3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12" y="1718235"/>
            <a:ext cx="8156388" cy="4407928"/>
          </a:xfr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3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Jefferson College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Lauren Murphy</dc:creator>
  <cp:keywords/>
  <dc:description/>
  <cp:lastModifiedBy>Lauren Murphy</cp:lastModifiedBy>
  <cp:revision>18</cp:revision>
  <dcterms:created xsi:type="dcterms:W3CDTF">2017-10-24T16:33:09Z</dcterms:created>
  <dcterms:modified xsi:type="dcterms:W3CDTF">2019-02-08T20:26:41Z</dcterms:modified>
  <cp:category/>
</cp:coreProperties>
</file>