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70" d="100"/>
          <a:sy n="170" d="100"/>
        </p:scale>
        <p:origin x="-96" y="-8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0B71-8316-D34C-9A2D-770CFE9C6C37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2BBAB-FF29-9A4E-827F-566F8EDF3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35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0B71-8316-D34C-9A2D-770CFE9C6C37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2BBAB-FF29-9A4E-827F-566F8EDF3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398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0B71-8316-D34C-9A2D-770CFE9C6C37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2BBAB-FF29-9A4E-827F-566F8EDF3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93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0B71-8316-D34C-9A2D-770CFE9C6C37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2BBAB-FF29-9A4E-827F-566F8EDF3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32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0B71-8316-D34C-9A2D-770CFE9C6C37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2BBAB-FF29-9A4E-827F-566F8EDF3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232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0B71-8316-D34C-9A2D-770CFE9C6C37}" type="datetimeFigureOut">
              <a:rPr lang="en-US" smtClean="0"/>
              <a:t>2/8/19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2BBAB-FF29-9A4E-827F-566F8EDF3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996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0B71-8316-D34C-9A2D-770CFE9C6C37}" type="datetimeFigureOut">
              <a:rPr lang="en-US" smtClean="0"/>
              <a:t>2/8/19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2BBAB-FF29-9A4E-827F-566F8EDF3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35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0B71-8316-D34C-9A2D-770CFE9C6C37}" type="datetimeFigureOut">
              <a:rPr lang="en-US" smtClean="0"/>
              <a:t>2/8/19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2BBAB-FF29-9A4E-827F-566F8EDF3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20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0B71-8316-D34C-9A2D-770CFE9C6C37}" type="datetimeFigureOut">
              <a:rPr lang="en-US" smtClean="0"/>
              <a:t>2/8/19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2BBAB-FF29-9A4E-827F-566F8EDF3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46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0B71-8316-D34C-9A2D-770CFE9C6C37}" type="datetimeFigureOut">
              <a:rPr lang="en-US" smtClean="0"/>
              <a:t>2/8/19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2BBAB-FF29-9A4E-827F-566F8EDF3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387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0B71-8316-D34C-9A2D-770CFE9C6C37}" type="datetimeFigureOut">
              <a:rPr lang="en-US" smtClean="0"/>
              <a:t>2/8/19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2BBAB-FF29-9A4E-827F-566F8EDF3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49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0B71-8316-D34C-9A2D-770CFE9C6C37}" type="datetimeFigureOut">
              <a:rPr lang="en-US" smtClean="0"/>
              <a:t>2/8/19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2BBAB-FF29-9A4E-827F-566F8EDF3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0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6988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314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768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235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937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Macintosh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Jefferson College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Lauren Murphy</dc:creator>
  <cp:keywords/>
  <dc:description/>
  <cp:lastModifiedBy>Lauren Murphy</cp:lastModifiedBy>
  <cp:revision>15</cp:revision>
  <dcterms:created xsi:type="dcterms:W3CDTF">2017-10-24T16:33:09Z</dcterms:created>
  <dcterms:modified xsi:type="dcterms:W3CDTF">2019-02-08T18:55:52Z</dcterms:modified>
  <cp:category/>
</cp:coreProperties>
</file>