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8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9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2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8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8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9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6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8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0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55" y="5096615"/>
            <a:ext cx="78867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9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81" y="1832420"/>
            <a:ext cx="7886700" cy="1325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8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81" y="1832420"/>
            <a:ext cx="7886700" cy="1325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2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81" y="1832420"/>
            <a:ext cx="7886700" cy="1325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8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81" y="1832420"/>
            <a:ext cx="7886700" cy="1325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3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Jefferson College</dc:creator>
  <cp:lastModifiedBy>Jefferson College</cp:lastModifiedBy>
  <cp:revision>2</cp:revision>
  <dcterms:created xsi:type="dcterms:W3CDTF">2018-11-16T20:20:58Z</dcterms:created>
  <dcterms:modified xsi:type="dcterms:W3CDTF">2018-11-16T20:27:24Z</dcterms:modified>
</cp:coreProperties>
</file>