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3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902" y="5528931"/>
            <a:ext cx="7772400" cy="9994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8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1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2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College</dc:creator>
  <cp:lastModifiedBy>Jefferson College</cp:lastModifiedBy>
  <cp:revision>5</cp:revision>
  <dcterms:created xsi:type="dcterms:W3CDTF">2018-11-16T20:20:58Z</dcterms:created>
  <dcterms:modified xsi:type="dcterms:W3CDTF">2018-11-16T20:31:56Z</dcterms:modified>
</cp:coreProperties>
</file>