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7" r:id="rId5"/>
    <p:sldId id="260" r:id="rId6"/>
    <p:sldId id="259" r:id="rId7"/>
    <p:sldId id="258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-112" y="-17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15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8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8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5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36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1746</TotalTime>
  <Words>0</Words>
  <Application>Microsoft Macintosh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Lauren Murphy</cp:lastModifiedBy>
  <cp:revision>45</cp:revision>
  <dcterms:created xsi:type="dcterms:W3CDTF">2010-04-12T23:12:02Z</dcterms:created>
  <dcterms:modified xsi:type="dcterms:W3CDTF">2019-02-13T20:11:39Z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