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43" d="100"/>
          <a:sy n="243" d="100"/>
        </p:scale>
        <p:origin x="-80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2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5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3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5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1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3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9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0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7D71-47A3-6F4A-A930-EAE5FC277882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8E9F3-3515-DC4C-B2A8-A54303356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027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01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53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65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61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</cp:lastModifiedBy>
  <cp:revision>2</cp:revision>
  <dcterms:created xsi:type="dcterms:W3CDTF">2019-02-12T18:57:04Z</dcterms:created>
  <dcterms:modified xsi:type="dcterms:W3CDTF">2019-02-12T19:00:36Z</dcterms:modified>
</cp:coreProperties>
</file>