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7" r:id="rId5"/>
    <p:sldId id="260" r:id="rId6"/>
    <p:sldId id="259" r:id="rId7"/>
    <p:sldId id="258" r:id="rId8"/>
    <p:sldId id="262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89" autoAdjust="0"/>
    <p:restoredTop sz="94660"/>
  </p:normalViewPr>
  <p:slideViewPr>
    <p:cSldViewPr snapToGrid="0" snapToObjects="1">
      <p:cViewPr varScale="1">
        <p:scale>
          <a:sx n="155" d="100"/>
          <a:sy n="155" d="100"/>
        </p:scale>
        <p:origin x="-112" y="-17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2/12/19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5742" y="2146710"/>
            <a:ext cx="7851058" cy="244791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152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384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085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956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136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1732</TotalTime>
  <Words>0</Words>
  <Application>Microsoft Macintosh PowerPoint</Application>
  <PresentationFormat>On-screen Show (16:9)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subject/>
  <dc:creator>Diana</dc:creator>
  <cp:keywords/>
  <dc:description/>
  <cp:lastModifiedBy>Lauren Murphy</cp:lastModifiedBy>
  <cp:revision>44</cp:revision>
  <dcterms:created xsi:type="dcterms:W3CDTF">2010-04-12T23:12:02Z</dcterms:created>
  <dcterms:modified xsi:type="dcterms:W3CDTF">2019-02-13T19:57:40Z</dcterms:modified>
  <cp:category/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