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243" d="100"/>
          <a:sy n="243" d="100"/>
        </p:scale>
        <p:origin x="-808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7D71-47A3-6F4A-A930-EAE5FC277882}" type="datetimeFigureOut">
              <a:rPr lang="en-US" smtClean="0"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E9F3-3515-DC4C-B2A8-A54303356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23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7D71-47A3-6F4A-A930-EAE5FC277882}" type="datetimeFigureOut">
              <a:rPr lang="en-US" smtClean="0"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E9F3-3515-DC4C-B2A8-A54303356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5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7D71-47A3-6F4A-A930-EAE5FC277882}" type="datetimeFigureOut">
              <a:rPr lang="en-US" smtClean="0"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E9F3-3515-DC4C-B2A8-A54303356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51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7D71-47A3-6F4A-A930-EAE5FC277882}" type="datetimeFigureOut">
              <a:rPr lang="en-US" smtClean="0"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E9F3-3515-DC4C-B2A8-A54303356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37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7D71-47A3-6F4A-A930-EAE5FC277882}" type="datetimeFigureOut">
              <a:rPr lang="en-US" smtClean="0"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E9F3-3515-DC4C-B2A8-A54303356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5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7D71-47A3-6F4A-A930-EAE5FC277882}" type="datetimeFigureOut">
              <a:rPr lang="en-US" smtClean="0"/>
              <a:t>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E9F3-3515-DC4C-B2A8-A54303356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12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7D71-47A3-6F4A-A930-EAE5FC277882}" type="datetimeFigureOut">
              <a:rPr lang="en-US" smtClean="0"/>
              <a:t>2/12/19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E9F3-3515-DC4C-B2A8-A54303356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631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7D71-47A3-6F4A-A930-EAE5FC277882}" type="datetimeFigureOut">
              <a:rPr lang="en-US" smtClean="0"/>
              <a:t>2/12/19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E9F3-3515-DC4C-B2A8-A54303356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95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7D71-47A3-6F4A-A930-EAE5FC277882}" type="datetimeFigureOut">
              <a:rPr lang="en-US" smtClean="0"/>
              <a:t>2/12/19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E9F3-3515-DC4C-B2A8-A54303356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1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7D71-47A3-6F4A-A930-EAE5FC277882}" type="datetimeFigureOut">
              <a:rPr lang="en-US" smtClean="0"/>
              <a:t>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E9F3-3515-DC4C-B2A8-A54303356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7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7D71-47A3-6F4A-A930-EAE5FC277882}" type="datetimeFigureOut">
              <a:rPr lang="en-US" smtClean="0"/>
              <a:t>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E9F3-3515-DC4C-B2A8-A54303356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09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57D71-47A3-6F4A-A930-EAE5FC277882}" type="datetimeFigureOut">
              <a:rPr lang="en-US" smtClean="0"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8E9F3-3515-DC4C-B2A8-A54303356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0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027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011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9777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899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2909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On-screen Show (16:9)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</dc:creator>
  <cp:lastModifiedBy>Sarah</cp:lastModifiedBy>
  <cp:revision>1</cp:revision>
  <dcterms:created xsi:type="dcterms:W3CDTF">2019-02-12T18:57:04Z</dcterms:created>
  <dcterms:modified xsi:type="dcterms:W3CDTF">2019-02-12T18:59:40Z</dcterms:modified>
</cp:coreProperties>
</file>