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60" r:id="rId7"/>
    <p:sldId id="259" r:id="rId8"/>
    <p:sldId id="258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55" d="100"/>
          <a:sy n="155" d="100"/>
        </p:scale>
        <p:origin x="-112" y="-19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2/12/19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520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52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8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85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56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159</TotalTime>
  <Words>0</Words>
  <Application>Microsoft Macintosh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subject/>
  <dc:creator>Diana</dc:creator>
  <cp:keywords/>
  <dc:description/>
  <cp:lastModifiedBy>Lauren Murphy</cp:lastModifiedBy>
  <cp:revision>41</cp:revision>
  <dcterms:created xsi:type="dcterms:W3CDTF">2010-04-12T23:12:02Z</dcterms:created>
  <dcterms:modified xsi:type="dcterms:W3CDTF">2019-02-12T17:44:26Z</dcterms:modified>
  <cp:category/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