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60" r:id="rId7"/>
    <p:sldId id="259" r:id="rId8"/>
    <p:sldId id="25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12" y="-1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52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154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Lauren Murphy</cp:lastModifiedBy>
  <cp:revision>40</cp:revision>
  <dcterms:created xsi:type="dcterms:W3CDTF">2010-04-12T23:12:02Z</dcterms:created>
  <dcterms:modified xsi:type="dcterms:W3CDTF">2019-02-12T17:39:28Z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