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7" r:id="rId6"/>
    <p:sldId id="260" r:id="rId7"/>
    <p:sldId id="259" r:id="rId8"/>
    <p:sldId id="258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55" d="100"/>
          <a:sy n="155" d="100"/>
        </p:scale>
        <p:origin x="-112" y="-19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2/12/19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52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5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84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8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56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142</TotalTime>
  <Words>0</Words>
  <Application>Microsoft Macintosh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Lauren Murphy</cp:lastModifiedBy>
  <cp:revision>39</cp:revision>
  <dcterms:created xsi:type="dcterms:W3CDTF">2010-04-12T23:12:02Z</dcterms:created>
  <dcterms:modified xsi:type="dcterms:W3CDTF">2019-02-12T17:27:00Z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