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83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9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2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3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8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9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3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6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8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B548-9232-479A-8B6D-AC34A9F7DF33}" type="datetimeFigureOut">
              <a:rPr lang="en-US" smtClean="0"/>
              <a:t>11/16/2018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3ADF-4958-4A9B-9EED-C50E107E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0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902" y="5528931"/>
            <a:ext cx="7772400" cy="9994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0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8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98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3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15" y="1205099"/>
            <a:ext cx="78867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36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Jefferson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Jefferson College</dc:creator>
  <cp:lastModifiedBy>Jefferson College</cp:lastModifiedBy>
  <cp:revision>6</cp:revision>
  <dcterms:created xsi:type="dcterms:W3CDTF">2018-11-16T20:20:58Z</dcterms:created>
  <dcterms:modified xsi:type="dcterms:W3CDTF">2018-11-16T20:32:52Z</dcterms:modified>
</cp:coreProperties>
</file>