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63" r:id="rId4"/>
    <p:sldId id="262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B548-9232-479A-8B6D-AC34A9F7DF3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3ADF-4958-4A9B-9EED-C50E107E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83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B548-9232-479A-8B6D-AC34A9F7DF3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3ADF-4958-4A9B-9EED-C50E107E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9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B548-9232-479A-8B6D-AC34A9F7DF3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3ADF-4958-4A9B-9EED-C50E107E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25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B548-9232-479A-8B6D-AC34A9F7DF3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3ADF-4958-4A9B-9EED-C50E107E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8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B548-9232-479A-8B6D-AC34A9F7DF3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3ADF-4958-4A9B-9EED-C50E107E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0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B548-9232-479A-8B6D-AC34A9F7DF3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3ADF-4958-4A9B-9EED-C50E107E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3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B548-9232-479A-8B6D-AC34A9F7DF3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3ADF-4958-4A9B-9EED-C50E107E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8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B548-9232-479A-8B6D-AC34A9F7DF3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3ADF-4958-4A9B-9EED-C50E107E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9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B548-9232-479A-8B6D-AC34A9F7DF3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3ADF-4958-4A9B-9EED-C50E107E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3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B548-9232-479A-8B6D-AC34A9F7DF3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3ADF-4958-4A9B-9EED-C50E107E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6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B548-9232-479A-8B6D-AC34A9F7DF3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3ADF-4958-4A9B-9EED-C50E107E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85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1B548-9232-479A-8B6D-AC34A9F7DF3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B3ADF-4958-4A9B-9EED-C50E107E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0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3902" y="5528931"/>
            <a:ext cx="7772400" cy="9994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0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" y="1205099"/>
            <a:ext cx="7886700" cy="1325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085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" y="1205099"/>
            <a:ext cx="7886700" cy="13255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75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" y="1205099"/>
            <a:ext cx="7886700" cy="1325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284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" y="1205099"/>
            <a:ext cx="7886700" cy="13255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70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Jefferson College</dc:creator>
  <cp:lastModifiedBy>Jefferson College</cp:lastModifiedBy>
  <cp:revision>4</cp:revision>
  <dcterms:created xsi:type="dcterms:W3CDTF">2018-11-16T20:20:58Z</dcterms:created>
  <dcterms:modified xsi:type="dcterms:W3CDTF">2018-11-16T20:31:05Z</dcterms:modified>
</cp:coreProperties>
</file>