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6d0867f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6d0867f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6d0867f6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6d0867f6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6d0867f6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6d0867f6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51975" y="2204201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