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Comfortaa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Comforta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eef2331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1eef2331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36225" y="3869325"/>
            <a:ext cx="8520600" cy="9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mfortaa"/>
              <a:buNone/>
              <a:defRPr sz="42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Comfortaa"/>
              <a:buNone/>
              <a:defRPr sz="5200"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1557000" y="694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311700" y="15314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1557000" y="694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1557000" y="694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57000" y="694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fortaa"/>
              <a:buNone/>
              <a:defRPr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14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mfortaa"/>
              <a:buChar char="●"/>
              <a:defRPr sz="18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●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○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mfortaa"/>
              <a:buChar char="■"/>
              <a:defRPr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ctrTitle"/>
          </p:nvPr>
        </p:nvSpPr>
        <p:spPr>
          <a:xfrm>
            <a:off x="436225" y="3869325"/>
            <a:ext cx="8520600" cy="9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1557000" y="694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15314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