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6ad3a1f3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6ad3a1f3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76ad3a1f3a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76ad3a1f3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76ad3a1f3a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76ad3a1f3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76ad3a1f3a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76ad3a1f3a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76ad3a1f3a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76ad3a1f3a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76ad3a1f3a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76ad3a1f3a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76ad3a1f3a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76ad3a1f3a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76ad3a1f3a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76ad3a1f3a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Relationship Id="rId4" Type="http://schemas.openxmlformats.org/officeDocument/2006/relationships/image" Target="../media/image8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PPT-RedSquare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 title="PPT-RedSquares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 title="PPT-RedSquares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 title="PPT-RedSquares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7" title="PPT-RedSquares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 title="PPT-RedSquares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 title="PPT-RedSquares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 title="PPT-RedSquares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20" title="PPT-RedSquares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1" title="PPT-RedSquares1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