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8b08510f3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8b08510f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78b08510f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78b08510f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78b08510f3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78b08510f3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78b08510f3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78b08510f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