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Oswald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swa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a883258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1a883258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49425" y="171975"/>
            <a:ext cx="5336700" cy="201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Oswald"/>
              <a:buNone/>
              <a:defRPr sz="52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82850" y="2188275"/>
            <a:ext cx="5336700" cy="14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swald"/>
              <a:buNone/>
              <a:defRPr sz="28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swald"/>
              <a:buNone/>
              <a:defRPr sz="28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○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■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●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○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■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●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○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swald"/>
              <a:buChar char="■"/>
              <a:defRPr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49425" y="171975"/>
            <a:ext cx="5336700" cy="201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82850" y="2188275"/>
            <a:ext cx="5336700" cy="142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