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7fd448f3d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7fd448f3d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fd448f3d4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7fd448f3d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8b0c1d4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78b0c1d4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78b0c1d49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78b0c1d49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8b0c1d49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8b0c1d49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8b0c1d49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8b0c1d49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8b0c1d49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8b0c1d49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8b0c1d49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8b0c1d49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8b0c1d49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78b0c1d49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8b0c1d493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78b0c1d49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8b0c1d49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78b0c1d49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78b0c1d49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78b0c1d49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