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82dcbc82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82dcbc82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82dcbc822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82dcbc822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2dcbc822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82dcbc822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82dcbc822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82dcbc822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82dcbc822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82dcbc822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82dcbc822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82dcbc822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82dcbc822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82dcbc822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82dcbc822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82dcbc822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82dcbc822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82dcbc822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2dcbc822d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82dcbc822d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