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8abe38390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8abe3839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78abe3839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78abe3839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8abe38390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78abe38390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8abe3839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78abe3839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78abe38390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78abe3839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8abe38390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8abe38390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8abe3839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8abe3839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78abe3839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78abe3839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