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embeddedFontLst>
    <p:embeddedFont>
      <p:font typeface="Play"/>
      <p:regular r:id="rId9"/>
      <p:bold r:id="rId10"/>
    </p:embeddedFont>
    <p:embeddedFont>
      <p:font typeface="Playfair Display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fairDisplay-regular.fntdata"/><Relationship Id="rId10" Type="http://schemas.openxmlformats.org/officeDocument/2006/relationships/font" Target="fonts/Play-bold.fntdata"/><Relationship Id="rId13" Type="http://schemas.openxmlformats.org/officeDocument/2006/relationships/font" Target="fonts/PlayfairDisplay-italic.fntdata"/><Relationship Id="rId12" Type="http://schemas.openxmlformats.org/officeDocument/2006/relationships/font" Target="fonts/PlayfairDisplay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-regular.fntdata"/><Relationship Id="rId14" Type="http://schemas.openxmlformats.org/officeDocument/2006/relationships/font" Target="fonts/PlayfairDisplay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ef64388bf2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3ef64388bf2_2_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ef64388bf2_2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3ef64388bf2_2_8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400"/>
              <a:buNone/>
              <a:defRPr sz="14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type="ctrTitle"/>
          </p:nvPr>
        </p:nvSpPr>
        <p:spPr>
          <a:xfrm>
            <a:off x="308925" y="3117873"/>
            <a:ext cx="6858000" cy="686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</a:pPr>
            <a:r>
              <a:t/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0" name="Google Shape;130;p25"/>
          <p:cNvSpPr txBox="1"/>
          <p:nvPr>
            <p:ph idx="1" type="subTitle"/>
          </p:nvPr>
        </p:nvSpPr>
        <p:spPr>
          <a:xfrm>
            <a:off x="308925" y="38732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>
            <p:ph type="title"/>
          </p:nvPr>
        </p:nvSpPr>
        <p:spPr>
          <a:xfrm>
            <a:off x="628650" y="403824"/>
            <a:ext cx="7886700" cy="7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6" name="Google Shape;136;p26"/>
          <p:cNvSpPr txBox="1"/>
          <p:nvPr>
            <p:ph idx="1" type="body"/>
          </p:nvPr>
        </p:nvSpPr>
        <p:spPr>
          <a:xfrm>
            <a:off x="628650" y="1303044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