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Comfortaa Medium"/>
      <p:regular r:id="rId9"/>
      <p:bold r:id="rId10"/>
    </p:embeddedFont>
    <p:embeddedFont>
      <p:font typeface="Comfortaa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Comfortaa-regular.fntdata"/><Relationship Id="rId10" Type="http://schemas.openxmlformats.org/officeDocument/2006/relationships/font" Target="fonts/ComfortaaMedium-bold.fntdata"/><Relationship Id="rId12" Type="http://schemas.openxmlformats.org/officeDocument/2006/relationships/font" Target="fonts/Comfortaa-bold.fntdata"/><Relationship Id="rId9" Type="http://schemas.openxmlformats.org/officeDocument/2006/relationships/font" Target="fonts/Comfortaa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6bc6999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6bc6999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6e540e8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6e540e8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3121525"/>
            <a:ext cx="9144000" cy="1551600"/>
          </a:xfrm>
          <a:prstGeom prst="rect">
            <a:avLst/>
          </a:prstGeom>
          <a:solidFill>
            <a:srgbClr val="01133D">
              <a:alpha val="754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C4587"/>
              </a:solidFill>
            </a:endParaRPr>
          </a:p>
        </p:txBody>
      </p:sp>
      <p:sp>
        <p:nvSpPr>
          <p:cNvPr id="55" name="Google Shape;55;p13"/>
          <p:cNvSpPr txBox="1"/>
          <p:nvPr>
            <p:ph idx="4294967295" type="title"/>
          </p:nvPr>
        </p:nvSpPr>
        <p:spPr>
          <a:xfrm>
            <a:off x="392750" y="3566175"/>
            <a:ext cx="8260800" cy="8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362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476525" y="453700"/>
            <a:ext cx="648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476525" y="11611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476525" y="453700"/>
            <a:ext cx="648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7376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476525" y="11611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73763"/>
              </a:solidFill>
              <a:latin typeface="Comfortaa Medium"/>
              <a:ea typeface="Comfortaa Medium"/>
              <a:cs typeface="Comfortaa Medium"/>
              <a:sym typeface="Comfortaa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