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6d0867f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f6d0867f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6d0867f6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f6d0867f6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6d0867f6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6d0867f6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549926"/>
            <a:ext cx="8520600" cy="106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11700" y="1414950"/>
            <a:ext cx="8520600" cy="106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0" y="557050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1985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ctrTitle"/>
          </p:nvPr>
        </p:nvSpPr>
        <p:spPr>
          <a:xfrm>
            <a:off x="311700" y="557050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311700" y="1985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