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f6d0867f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f6d0867f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" name="Google Shape;5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6d0867f6b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6d0867f6b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f6d0867f6b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g3f6d0867f6b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771eafa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771eafa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ctrTitle"/>
          </p:nvPr>
        </p:nvSpPr>
        <p:spPr>
          <a:xfrm>
            <a:off x="351975" y="2204201"/>
            <a:ext cx="8520600" cy="106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70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0" y="2006225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343490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6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ctrTitle"/>
          </p:nvPr>
        </p:nvSpPr>
        <p:spPr>
          <a:xfrm>
            <a:off x="311700" y="557050"/>
            <a:ext cx="8520600" cy="1139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311700" y="19857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