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6d0867f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6d0867f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6d0867f6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6d0867f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6d0867f6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6d0867f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771351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1827650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