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f6d0867f6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f6d0867f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6d0867f6b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6d0867f6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f6d0867f6b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f6d0867f6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ctrTitle"/>
          </p:nvPr>
        </p:nvSpPr>
        <p:spPr>
          <a:xfrm>
            <a:off x="311700" y="2038650"/>
            <a:ext cx="8520600" cy="106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311700" y="557050"/>
            <a:ext cx="8520600" cy="11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311700" y="19857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ctrTitle"/>
          </p:nvPr>
        </p:nvSpPr>
        <p:spPr>
          <a:xfrm>
            <a:off x="311700" y="557050"/>
            <a:ext cx="8520600" cy="11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6"/>
          <p:cNvSpPr txBox="1"/>
          <p:nvPr>
            <p:ph idx="1" type="subTitle"/>
          </p:nvPr>
        </p:nvSpPr>
        <p:spPr>
          <a:xfrm>
            <a:off x="311700" y="19857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